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F823F-5B09-40A0-9A34-DC1AC2847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2725D8-70BC-48F5-98BC-C0EA1D78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7676B0-7FCF-4F6E-AA71-5A45EF1A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CD6213-A1FF-4D4B-BE9B-CF61002B3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5285E3-C39B-40D1-9777-056E7028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10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EE3E6-E3A6-40C3-AE7A-0231E9CD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E574C8-C730-4FC6-ADA0-6D2743C8A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9B8BFB-6D29-4F5F-88D7-BE1F8CC1D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1BE617-EB5B-49D6-987F-F4C0917E2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840B14-54EA-49CB-8712-33C6ADB85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688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01B6F37-7A36-4A01-B2C8-1066283D3F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7421D-1ADD-441C-BA77-172079C2A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551864-CAB5-4B86-9A7E-58A7A9886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24F6F5-5A17-4A1D-84D3-6A8A81C72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6BF6AF-8B92-4A61-8D63-82E941911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7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0E7F01-8209-410F-ABC2-40F16692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F8CF93-C691-4A64-9F71-924322768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9B1A21-F9AA-4EF2-B44C-8E39261BC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9F9DFA-8893-44B5-9AC8-C497A04FF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82627C-F17B-4AD7-A81F-A5A81490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5522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80B061-6D27-4201-B9B6-5DAE420E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69E448-3A41-41E2-8FED-4465C84EA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DEB133-E96D-4529-B877-8231BF847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6EDAD4-2A2E-4828-8489-F1292FD9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DAE68F-959D-48AB-8AFE-7BB3C3A1F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067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C6BBF4-6307-4565-8C38-CFE48B9D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EB9D4-9C12-4F85-B2CC-31FDA9CDD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709E67-853D-4D19-BEFC-A1BFF900C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D0630F-7297-4EC1-B85B-A3960E227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E7434F-087F-4742-936F-EEBD4C24D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2C9147-9CF0-4401-917E-26C3AE85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8033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3FF727-3444-4D54-9841-41BAA3EF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D17A75-6601-459A-BAAD-541A0E470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FCDF70-8E87-4BE0-8934-59AF4B293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1E51C9F-F319-4BE6-950D-2BDEDF072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399EE4C-99CC-4674-9DD9-5F083F8BD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FC21846-6F77-450D-9A81-7EC5CC04B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0A95C6-6327-4D63-BEFB-AB62098F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62E446-E66C-41CC-BBA9-C0190319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75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AADDE6-1AD1-4BF6-883D-FFD5578F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B18CC27-0BFB-42E2-B454-8E9F22B2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D3CE7FB-0D42-455E-9F0D-E9F98225F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AB6471-754F-4E5D-B809-44A7193B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161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2C908EE-B0CB-420A-9891-5140DD8C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3418352-C20C-4E99-8E92-D650A27D2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2419498-5979-4298-87AD-C2D57CBC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535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928F6-3BF6-473E-AB57-1E23076B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BCEA6-C8AE-482A-8731-5F2AEDA37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8E0CFB8-E2E1-4956-B6A7-D44437D14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50E97A-B817-4ADB-9278-85590BBF4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C3B1E9-CD43-49CA-A1AA-3D42C326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725C28-61FB-46D3-80A9-2C7F55C3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32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15EE11-1F5B-4EA0-9A7D-B753B386F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154C3BF-6E94-43F5-BF34-0C91E196A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63F7901-2D18-408D-9F04-8EF71DBA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EA00E4-0974-4A11-884F-282C0B917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2DA6D4-6C28-4E11-9228-D09399C4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309776A-A387-463F-874A-883F54C6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4860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9B3EE75-DC68-412D-A36D-0F76C247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A200A6-CF37-49F8-952A-F0EE9174E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D49A21-889C-4E77-AB79-DB9CE60AA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60533C-EDA8-40A5-B6D0-0E6A28D46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4022D4-FFDA-45E6-B030-30F0D5DDF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266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646863-96B6-4100-9F4D-8613410A7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altLang="zh-TW" sz="5400" dirty="0"/>
              <a:t>LSTM</a:t>
            </a:r>
            <a:endParaRPr lang="zh-TW" altLang="en-US" sz="5400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A5A935E-114A-45EC-B04D-04752A1FD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altLang="zh-TW" sz="2000" dirty="0" err="1"/>
              <a:t>Ml</a:t>
            </a:r>
            <a:r>
              <a:rPr lang="en-US" altLang="zh-TW" sz="2000" dirty="0"/>
              <a:t>-agents</a:t>
            </a:r>
            <a:r>
              <a:rPr lang="ja-JP" altLang="en-US" sz="2000" dirty="0"/>
              <a:t>にある</a:t>
            </a:r>
            <a:r>
              <a:rPr lang="en-US" altLang="ja-JP" sz="2000" dirty="0"/>
              <a:t>AI</a:t>
            </a:r>
            <a:r>
              <a:rPr lang="ja-JP" altLang="en-US" sz="2000" dirty="0"/>
              <a:t>の学習方法の一つです</a:t>
            </a:r>
            <a:endParaRPr lang="zh-TW" altLang="en-US" sz="20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D3A696-93BE-4B8F-BA0C-C6856E9D92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72" b="15323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78750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9ECA83-E7EA-421C-BF11-799DE070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LSTM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79D2D1-CCC5-48E9-9B4F-E17B971A35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LSTM</a:t>
            </a:r>
            <a:r>
              <a:rPr lang="ja-JP" altLang="en-US" dirty="0"/>
              <a:t>は時系列を扱えるニューラルネットワークです。</a:t>
            </a:r>
            <a:endParaRPr lang="en-US" altLang="ja-JP" dirty="0"/>
          </a:p>
          <a:p>
            <a:r>
              <a:rPr lang="en-US" altLang="ja-JP" dirty="0"/>
              <a:t>LSTM</a:t>
            </a:r>
            <a:r>
              <a:rPr lang="ja-JP" altLang="en-US" dirty="0"/>
              <a:t>は環境の過去の状態と現在の状態で行動を決定する。</a:t>
            </a:r>
            <a:endParaRPr lang="en-US" altLang="ja-JP" dirty="0"/>
          </a:p>
          <a:p>
            <a:endParaRPr lang="en-US" altLang="zh-TW" dirty="0"/>
          </a:p>
          <a:p>
            <a:pPr algn="r"/>
            <a:endParaRPr lang="en-US" altLang="ja-JP" dirty="0"/>
          </a:p>
          <a:p>
            <a:pPr algn="r"/>
            <a:endParaRPr lang="en-US" altLang="ja-JP" dirty="0"/>
          </a:p>
          <a:p>
            <a:pPr algn="r"/>
            <a:endParaRPr lang="en-US" altLang="ja-JP" dirty="0"/>
          </a:p>
          <a:p>
            <a:pPr marL="0" indent="0" algn="r">
              <a:buNone/>
            </a:pPr>
            <a:r>
              <a:rPr lang="ja-JP" altLang="en-US" dirty="0"/>
              <a:t>ここでは、ボードが赤色なら、</a:t>
            </a:r>
            <a:br>
              <a:rPr lang="en-US" altLang="ja-JP" dirty="0"/>
            </a:br>
            <a:r>
              <a:rPr lang="ja-JP" altLang="en-US" dirty="0"/>
              <a:t>赤いボックスがターゲットです</a:t>
            </a:r>
            <a:endParaRPr lang="en-US" altLang="ja-JP" dirty="0"/>
          </a:p>
          <a:p>
            <a:pPr marL="0" indent="0" algn="r">
              <a:buNone/>
            </a:pPr>
            <a:r>
              <a:rPr lang="ja-JP" altLang="en-US" dirty="0"/>
              <a:t>緑なら緑のボックスへ</a:t>
            </a:r>
            <a:endParaRPr lang="zh-TW" altLang="en-US" dirty="0"/>
          </a:p>
        </p:txBody>
      </p:sp>
      <p:pic>
        <p:nvPicPr>
          <p:cNvPr id="13" name="Desktop 2022.01.25 - 12.44.55.03.DVR_Trim (2)">
            <a:hlinkClick r:id="" action="ppaction://media"/>
            <a:extLst>
              <a:ext uri="{FF2B5EF4-FFF2-40B4-BE49-F238E27FC236}">
                <a16:creationId xmlns:a16="http://schemas.microsoft.com/office/drawing/2014/main" id="{B42E199E-76B1-4D57-9CA3-CF45A60BEA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5532" t="24396" r="47687" b="57711"/>
          <a:stretch/>
        </p:blipFill>
        <p:spPr>
          <a:xfrm>
            <a:off x="1162814" y="3108121"/>
            <a:ext cx="1989589" cy="2952926"/>
          </a:xfrm>
          <a:prstGeom prst="rect">
            <a:avLst/>
          </a:prstGeom>
        </p:spPr>
      </p:pic>
      <p:cxnSp>
        <p:nvCxnSpPr>
          <p:cNvPr id="11" name="直線單箭頭接點 10">
            <a:extLst>
              <a:ext uri="{FF2B5EF4-FFF2-40B4-BE49-F238E27FC236}">
                <a16:creationId xmlns:a16="http://schemas.microsoft.com/office/drawing/2014/main" id="{E2915C84-1723-412D-8768-3B9860247CE2}"/>
              </a:ext>
            </a:extLst>
          </p:cNvPr>
          <p:cNvCxnSpPr>
            <a:cxnSpLocks/>
          </p:cNvCxnSpPr>
          <p:nvPr/>
        </p:nvCxnSpPr>
        <p:spPr>
          <a:xfrm flipH="1" flipV="1">
            <a:off x="2902591" y="3624044"/>
            <a:ext cx="3299672" cy="157566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單箭頭接點 6">
            <a:extLst>
              <a:ext uri="{FF2B5EF4-FFF2-40B4-BE49-F238E27FC236}">
                <a16:creationId xmlns:a16="http://schemas.microsoft.com/office/drawing/2014/main" id="{930A5760-AE14-4FFD-AB1A-5C0ACCBA6D2F}"/>
              </a:ext>
            </a:extLst>
          </p:cNvPr>
          <p:cNvCxnSpPr>
            <a:cxnSpLocks/>
          </p:cNvCxnSpPr>
          <p:nvPr/>
        </p:nvCxnSpPr>
        <p:spPr>
          <a:xfrm flipH="1">
            <a:off x="2407640" y="4823670"/>
            <a:ext cx="3794623" cy="16778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07D20097-EF7F-4E36-AA88-A706CC1D3D00}"/>
              </a:ext>
            </a:extLst>
          </p:cNvPr>
          <p:cNvSpPr txBox="1"/>
          <p:nvPr/>
        </p:nvSpPr>
        <p:spPr>
          <a:xfrm>
            <a:off x="1434517" y="6076169"/>
            <a:ext cx="159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AI</a:t>
            </a:r>
            <a:r>
              <a:rPr lang="ja-JP" altLang="en-US" dirty="0"/>
              <a:t>が学習時の様子です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38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8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AE2F37-0DEA-47F2-927F-29660901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完成品</a:t>
            </a:r>
            <a:endParaRPr lang="zh-TW" altLang="en-US" dirty="0"/>
          </a:p>
        </p:txBody>
      </p:sp>
      <p:pic>
        <p:nvPicPr>
          <p:cNvPr id="7" name="LSTM">
            <a:hlinkClick r:id="" action="ppaction://media"/>
            <a:extLst>
              <a:ext uri="{FF2B5EF4-FFF2-40B4-BE49-F238E27FC236}">
                <a16:creationId xmlns:a16="http://schemas.microsoft.com/office/drawing/2014/main" id="{916C3644-CA57-4614-88FC-900FD0640B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723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108</Words>
  <Application>Microsoft Office PowerPoint</Application>
  <PresentationFormat>寬螢幕</PresentationFormat>
  <Paragraphs>13</Paragraphs>
  <Slides>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LSTM</vt:lpstr>
      <vt:lpstr>LSTM</vt:lpstr>
      <vt:lpstr>完成品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LSTM</dc:title>
  <dc:creator>梓皓 趙</dc:creator>
  <cp:lastModifiedBy>梓皓 趙</cp:lastModifiedBy>
  <cp:revision>1</cp:revision>
  <dcterms:created xsi:type="dcterms:W3CDTF">2022-03-23T06:52:52Z</dcterms:created>
  <dcterms:modified xsi:type="dcterms:W3CDTF">2022-03-23T07:04:39Z</dcterms:modified>
</cp:coreProperties>
</file>

<file path=docProps/thumbnail.jpeg>
</file>